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74"/>
    <a:srgbClr val="3F4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1CEDD-2DAF-4656-8012-818041144081}" type="datetimeFigureOut">
              <a:rPr lang="ko-KR" altLang="en-US" smtClean="0"/>
              <a:t>2027-02-05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3970F-018E-45CC-98AA-973A90006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957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A6FD737-1C3E-A88C-E34E-74167A4385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639" cy="6858000"/>
          </a:xfrm>
          <a:prstGeom prst="rect">
            <a:avLst/>
          </a:prstGeom>
        </p:spPr>
      </p:pic>
      <p:sp>
        <p:nvSpPr>
          <p:cNvPr id="10" name="텍스트 개체 틀 3">
            <a:extLst>
              <a:ext uri="{FF2B5EF4-FFF2-40B4-BE49-F238E27FC236}">
                <a16:creationId xmlns:a16="http://schemas.microsoft.com/office/drawing/2014/main" id="{A6D7A0BB-D9D5-B4B2-FBCD-552E0953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0609" y="4959904"/>
            <a:ext cx="6348973" cy="471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i="1" dirty="0"/>
              <a:t>Affiliation, Country</a:t>
            </a:r>
            <a:endParaRPr lang="ko-KR" altLang="en-US" dirty="0"/>
          </a:p>
        </p:txBody>
      </p:sp>
      <p:sp>
        <p:nvSpPr>
          <p:cNvPr id="16" name="부제목 2">
            <a:extLst>
              <a:ext uri="{FF2B5EF4-FFF2-40B4-BE49-F238E27FC236}">
                <a16:creationId xmlns:a16="http://schemas.microsoft.com/office/drawing/2014/main" id="{DF5AE26E-2FD9-6D2D-64DD-184F44C7CF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0609" y="4334796"/>
            <a:ext cx="6348797" cy="529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Presenter’s Name</a:t>
            </a:r>
          </a:p>
        </p:txBody>
      </p:sp>
      <p:sp>
        <p:nvSpPr>
          <p:cNvPr id="17" name="제목 10">
            <a:extLst>
              <a:ext uri="{FF2B5EF4-FFF2-40B4-BE49-F238E27FC236}">
                <a16:creationId xmlns:a16="http://schemas.microsoft.com/office/drawing/2014/main" id="{29CC0727-03AE-9CB9-DE7A-697E760326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0609" y="2218237"/>
            <a:ext cx="6348797" cy="17789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 b="1">
                <a:solidFill>
                  <a:srgbClr val="002A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Presentation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499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86ECF3-BA08-9A09-7588-0EE7173E5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119" y="123873"/>
            <a:ext cx="8392126" cy="436963"/>
          </a:xfrm>
          <a:prstGeom prst="rect">
            <a:avLst/>
          </a:prstGeom>
        </p:spPr>
        <p:txBody>
          <a:bodyPr anchor="ctr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0C1150-EA0F-16B0-0351-B074A2B4844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119" y="879567"/>
            <a:ext cx="11501763" cy="55323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ko-KR" dirty="0"/>
              <a:t>Content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2AF2AC-F30F-3F69-40BC-C791D53A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6762" y="6411910"/>
            <a:ext cx="1370120" cy="365125"/>
          </a:xfrm>
        </p:spPr>
        <p:txBody>
          <a:bodyPr/>
          <a:lstStyle/>
          <a:p>
            <a:fld id="{7B33C433-C0A2-42D8-BB54-7E4ABB88B4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36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985276-5B06-9B1B-A726-052AC7AD6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1678" y="6386343"/>
            <a:ext cx="1032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3C433-C0A2-42D8-BB54-7E4ABB88B473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582169-F63C-9BB6-5521-5D06E6E4D0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8863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4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0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0C16DC9-1C05-FE5B-EFA5-D1E42458AE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AE8C3BC-D730-4C88-536F-D3104EBEF3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F5EAADF0-A777-65E8-9FD1-C91250FBF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42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CE8331-21CB-85DE-8F35-7224B962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61FD8F-605F-C5B4-DBC3-49F22E4D7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BC8292E-E777-BDC1-8499-953F44311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3C433-C0A2-42D8-BB54-7E4ABB88B47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437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</Words>
  <Application>Microsoft Office PowerPoint</Application>
  <PresentationFormat>와이드스크린</PresentationFormat>
  <Paragraphs>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Song-I Kim</dc:creator>
  <cp:lastModifiedBy>피플앤벨류_0857</cp:lastModifiedBy>
  <cp:revision>43</cp:revision>
  <dcterms:created xsi:type="dcterms:W3CDTF">2023-09-15T06:22:49Z</dcterms:created>
  <dcterms:modified xsi:type="dcterms:W3CDTF">2027-02-05T08:17:01Z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Z_DOC_VERSION">
    <vt:lpwstr>1.0</vt:lpwstr>
  </property>
  <property fmtid="{D5CDD505-2E9C-101B-9397-08002B2CF9AE}" pid="3" name="OZ_DOC_UI_LASTSTATE">
    <vt:lpwstr>{}</vt:lpwstr>
  </property>
</Properties>
</file>